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589382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түнде 4-9, күші 9-14 м/с. Ауа температурасы түнде 7-9, күндіз 25-27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01356" y="224114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364924334"/>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20592</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4242</cp:revision>
  <cp:lastPrinted>2021-07-01T03:56:27Z</cp:lastPrinted>
  <dcterms:created xsi:type="dcterms:W3CDTF">2018-03-27T06:03:00Z</dcterms:created>
  <dcterms:modified xsi:type="dcterms:W3CDTF">2026-05-01T07:28:57Z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